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Averag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46039b76c8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46039b76c8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46039b76c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46039b76c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46039b76c8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46039b76c8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46039b76c8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46039b76c8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46039b76c8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46039b76c8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46039b76c8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46039b76c8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46039b76c8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46039b76c8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6039b76c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6039b76c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46039b76c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46039b76c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46039b76c8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46039b76c8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46039b76c8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46039b76c8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6039b76c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6039b76c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46039b76c8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46039b76c8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46039b76c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46039b76c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my Simple CV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fr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Hicham El Hadrachi et Steve Maggioli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0" name="Google Shape;230;p17"/>
          <p:cNvSpPr txBox="1"/>
          <p:nvPr/>
        </p:nvSpPr>
        <p:spPr>
          <a:xfrm>
            <a:off x="574650" y="4682350"/>
            <a:ext cx="4278000" cy="2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fonctionnalités</a:t>
            </a:r>
            <a:endParaRPr/>
          </a:p>
        </p:txBody>
      </p:sp>
      <p:sp>
        <p:nvSpPr>
          <p:cNvPr id="322" name="Google Shape;322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Voir ses CV sous forme de liste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Modifier un CV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Ajouter un CV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Supprimer un CV</a:t>
            </a:r>
            <a:endParaRPr/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fonctionnalités</a:t>
            </a:r>
            <a:endParaRPr/>
          </a:p>
        </p:txBody>
      </p:sp>
      <p:sp>
        <p:nvSpPr>
          <p:cNvPr id="328" name="Google Shape;328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Voir ses CV sous forme de liste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Modifier un CV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Ajouter un CV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Supprimer un CV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Voir un CV avec sa mise en page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/>
              <a:t>Les </a:t>
            </a:r>
            <a:r>
              <a:rPr b="1" lang="fr" sz="1400"/>
              <a:t>fonctionnalités</a:t>
            </a:r>
            <a:r>
              <a:rPr b="1" lang="fr" sz="1400"/>
              <a:t> implémentées</a:t>
            </a:r>
            <a:endParaRPr b="1" sz="1400"/>
          </a:p>
        </p:txBody>
      </p:sp>
      <p:sp>
        <p:nvSpPr>
          <p:cNvPr id="334" name="Google Shape;334;p28"/>
          <p:cNvSpPr txBox="1"/>
          <p:nvPr>
            <p:ph idx="2" type="title"/>
          </p:nvPr>
        </p:nvSpPr>
        <p:spPr>
          <a:xfrm>
            <a:off x="511775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400">
                <a:solidFill>
                  <a:srgbClr val="000000"/>
                </a:solidFill>
              </a:rPr>
              <a:t>Les fonctionnalités non implémentées</a:t>
            </a:r>
            <a:endParaRPr b="1" sz="1400">
              <a:solidFill>
                <a:srgbClr val="000000"/>
              </a:solidFill>
            </a:endParaRPr>
          </a:p>
        </p:txBody>
      </p:sp>
      <p:sp>
        <p:nvSpPr>
          <p:cNvPr id="335" name="Google Shape;335;p28"/>
          <p:cNvSpPr txBox="1"/>
          <p:nvPr/>
        </p:nvSpPr>
        <p:spPr>
          <a:xfrm>
            <a:off x="822950" y="1759425"/>
            <a:ext cx="3320400" cy="22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Voir ses CV sous forme de liste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Supprimer un CV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fr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Voir un CV avec sa mise en page</a:t>
            </a:r>
            <a:endParaRPr/>
          </a:p>
        </p:txBody>
      </p:sp>
      <p:sp>
        <p:nvSpPr>
          <p:cNvPr id="336" name="Google Shape;336;p28"/>
          <p:cNvSpPr txBox="1"/>
          <p:nvPr/>
        </p:nvSpPr>
        <p:spPr>
          <a:xfrm>
            <a:off x="5423600" y="1759425"/>
            <a:ext cx="3267300" cy="22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fr" sz="1300">
                <a:latin typeface="Lato"/>
                <a:ea typeface="Lato"/>
                <a:cs typeface="Lato"/>
                <a:sym typeface="Lato"/>
              </a:rPr>
              <a:t>M</a:t>
            </a:r>
            <a:r>
              <a:rPr lang="fr" sz="1300">
                <a:latin typeface="Lato"/>
                <a:ea typeface="Lato"/>
                <a:cs typeface="Lato"/>
                <a:sym typeface="Lato"/>
              </a:rPr>
              <a:t>odifier un CV (Bad request 400)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Lato"/>
              <a:buChar char="●"/>
            </a:pPr>
            <a:r>
              <a:rPr lang="fr" sz="1300">
                <a:latin typeface="Lato"/>
                <a:ea typeface="Lato"/>
                <a:cs typeface="Lato"/>
                <a:sym typeface="Lato"/>
              </a:rPr>
              <a:t>Ajouter un CV (Bad request 400)</a:t>
            </a:r>
            <a:endParaRPr sz="1300"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</a:t>
            </a:r>
            <a:r>
              <a:rPr lang="fr"/>
              <a:t>problèmes</a:t>
            </a:r>
            <a:r>
              <a:rPr lang="fr"/>
              <a:t> rencontrés</a:t>
            </a:r>
            <a:endParaRPr/>
          </a:p>
        </p:txBody>
      </p:sp>
      <p:sp>
        <p:nvSpPr>
          <p:cNvPr id="342" name="Google Shape;342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Temps réduit par rapport à ce qui est demandé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 Bad request 400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900"/>
              </a:spcAft>
              <a:buNone/>
            </a:pPr>
            <a:r>
              <a:rPr lang="fr"/>
              <a:t>Comment installer le projet</a:t>
            </a:r>
            <a:endParaRPr/>
          </a:p>
        </p:txBody>
      </p:sp>
      <p:sp>
        <p:nvSpPr>
          <p:cNvPr id="348" name="Google Shape;348;p3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git clone https://github.com/maggioliS/My-simple-CV.git</a:t>
            </a:r>
            <a:r>
              <a:rPr lang="fr"/>
              <a:t>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Ensuite faire un yarn install dans le dossier front et back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Puis Créer une BDD avec le nom : cvdb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Créer une collection : cvs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importer les données dans la BDD depuis le fichier : init.mongo.js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Lancer la BDD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fr"/>
              <a:t>Puis éxecuter le script “run.sh” qui se trouve à la racine du projet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évolutions possibles</a:t>
            </a:r>
            <a:endParaRPr/>
          </a:p>
        </p:txBody>
      </p:sp>
      <p:sp>
        <p:nvSpPr>
          <p:cNvPr id="354" name="Google Shape;354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“Réparer” le create ainsi que l’update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Proposer plusieurs thèmes pour les CV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Pouvoir ajouter dynamiquement des sections ( ex: </a:t>
            </a:r>
            <a:r>
              <a:rPr lang="fr"/>
              <a:t>Expériences</a:t>
            </a:r>
            <a:r>
              <a:rPr lang="fr"/>
              <a:t> ) 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Avoir des comptes utilisateur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32"/>
          <p:cNvSpPr txBox="1"/>
          <p:nvPr/>
        </p:nvSpPr>
        <p:spPr>
          <a:xfrm>
            <a:off x="2830950" y="2126550"/>
            <a:ext cx="3482100" cy="8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4800">
                <a:solidFill>
                  <a:srgbClr val="FFFFFF"/>
                </a:solidFill>
              </a:rPr>
              <a:t>Questions ? </a:t>
            </a:r>
            <a:endParaRPr sz="4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TABLE DES MATIÈRES</a:t>
            </a:r>
            <a:endParaRPr/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0" y="2064600"/>
            <a:ext cx="3544200" cy="20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 concept 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 fonctionnement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Les fonctionnalités</a:t>
            </a:r>
            <a:endParaRPr sz="1800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Les problèmes rencontrés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Comment installer le projet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lang="fr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Les évolutions possibles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concept</a:t>
            </a:r>
            <a:endParaRPr/>
          </a:p>
        </p:txBody>
      </p:sp>
      <p:sp>
        <p:nvSpPr>
          <p:cNvPr id="242" name="Google Shape;242;p19"/>
          <p:cNvSpPr txBox="1"/>
          <p:nvPr>
            <p:ph idx="1" type="body"/>
          </p:nvPr>
        </p:nvSpPr>
        <p:spPr>
          <a:xfrm>
            <a:off x="1297500" y="1567550"/>
            <a:ext cx="2675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 quoi sert l’application 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grpSp>
        <p:nvGrpSpPr>
          <p:cNvPr id="243" name="Google Shape;243;p19"/>
          <p:cNvGrpSpPr/>
          <p:nvPr/>
        </p:nvGrpSpPr>
        <p:grpSpPr>
          <a:xfrm>
            <a:off x="5139460" y="1307860"/>
            <a:ext cx="3461100" cy="2671532"/>
            <a:chOff x="3553042" y="1657806"/>
            <a:chExt cx="3461100" cy="2671532"/>
          </a:xfrm>
        </p:grpSpPr>
        <p:sp>
          <p:nvSpPr>
            <p:cNvPr id="244" name="Google Shape;244;p19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9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9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52" name="Google Shape;252;p19"/>
          <p:cNvPicPr preferRelativeResize="0"/>
          <p:nvPr/>
        </p:nvPicPr>
        <p:blipFill rotWithShape="1">
          <a:blip r:embed="rId3">
            <a:alphaModFix/>
          </a:blip>
          <a:srcRect b="0" l="3381" r="0" t="12165"/>
          <a:stretch/>
        </p:blipFill>
        <p:spPr>
          <a:xfrm>
            <a:off x="5175688" y="1440375"/>
            <a:ext cx="3388627" cy="173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concept</a:t>
            </a:r>
            <a:endParaRPr/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1297500" y="1567550"/>
            <a:ext cx="26754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 quoi sert l’application 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fr"/>
              <a:t>A qui est-elle destinée ?</a:t>
            </a:r>
            <a:endParaRPr/>
          </a:p>
        </p:txBody>
      </p:sp>
      <p:grpSp>
        <p:nvGrpSpPr>
          <p:cNvPr id="259" name="Google Shape;259;p20"/>
          <p:cNvGrpSpPr/>
          <p:nvPr/>
        </p:nvGrpSpPr>
        <p:grpSpPr>
          <a:xfrm>
            <a:off x="5139460" y="1307860"/>
            <a:ext cx="3461100" cy="2671532"/>
            <a:chOff x="3553042" y="1657806"/>
            <a:chExt cx="3461100" cy="2671532"/>
          </a:xfrm>
        </p:grpSpPr>
        <p:sp>
          <p:nvSpPr>
            <p:cNvPr id="260" name="Google Shape;260;p20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0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0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0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0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0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0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68" name="Google Shape;268;p20"/>
          <p:cNvPicPr preferRelativeResize="0"/>
          <p:nvPr/>
        </p:nvPicPr>
        <p:blipFill rotWithShape="1">
          <a:blip r:embed="rId3">
            <a:alphaModFix/>
          </a:blip>
          <a:srcRect b="0" l="3381" r="0" t="12165"/>
          <a:stretch/>
        </p:blipFill>
        <p:spPr>
          <a:xfrm>
            <a:off x="5175688" y="1440375"/>
            <a:ext cx="3388627" cy="1732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fonctionnement</a:t>
            </a:r>
            <a:endParaRPr/>
          </a:p>
        </p:txBody>
      </p:sp>
      <p:grpSp>
        <p:nvGrpSpPr>
          <p:cNvPr id="274" name="Google Shape;274;p21"/>
          <p:cNvGrpSpPr/>
          <p:nvPr/>
        </p:nvGrpSpPr>
        <p:grpSpPr>
          <a:xfrm>
            <a:off x="2171727" y="1344722"/>
            <a:ext cx="4800546" cy="3477800"/>
            <a:chOff x="3553042" y="1657806"/>
            <a:chExt cx="3461100" cy="2671532"/>
          </a:xfrm>
        </p:grpSpPr>
        <p:sp>
          <p:nvSpPr>
            <p:cNvPr id="275" name="Google Shape;275;p21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1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1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1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1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1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3" name="Google Shape;283;p21"/>
          <p:cNvPicPr preferRelativeResize="0"/>
          <p:nvPr/>
        </p:nvPicPr>
        <p:blipFill rotWithShape="1">
          <a:blip r:embed="rId3">
            <a:alphaModFix/>
          </a:blip>
          <a:srcRect b="0" l="3381" r="0" t="12165"/>
          <a:stretch/>
        </p:blipFill>
        <p:spPr>
          <a:xfrm>
            <a:off x="2187362" y="1410925"/>
            <a:ext cx="4769275" cy="2438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 fonctionnement</a:t>
            </a:r>
            <a:endParaRPr/>
          </a:p>
        </p:txBody>
      </p:sp>
      <p:grpSp>
        <p:nvGrpSpPr>
          <p:cNvPr id="289" name="Google Shape;289;p22"/>
          <p:cNvGrpSpPr/>
          <p:nvPr/>
        </p:nvGrpSpPr>
        <p:grpSpPr>
          <a:xfrm>
            <a:off x="2188077" y="1346922"/>
            <a:ext cx="4800546" cy="3477800"/>
            <a:chOff x="3553042" y="1657806"/>
            <a:chExt cx="3461100" cy="2671532"/>
          </a:xfrm>
        </p:grpSpPr>
        <p:sp>
          <p:nvSpPr>
            <p:cNvPr id="290" name="Google Shape;290;p22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2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2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2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2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2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2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98" name="Google Shape;298;p22"/>
          <p:cNvPicPr preferRelativeResize="0"/>
          <p:nvPr/>
        </p:nvPicPr>
        <p:blipFill rotWithShape="1">
          <a:blip r:embed="rId3">
            <a:alphaModFix/>
          </a:blip>
          <a:srcRect b="0" l="3455" r="10166" t="12018"/>
          <a:stretch/>
        </p:blipFill>
        <p:spPr>
          <a:xfrm>
            <a:off x="2377071" y="1396550"/>
            <a:ext cx="4474675" cy="256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</a:t>
            </a:r>
            <a:r>
              <a:rPr lang="fr"/>
              <a:t>fonctionnalités</a:t>
            </a:r>
            <a:endParaRPr/>
          </a:p>
        </p:txBody>
      </p:sp>
      <p:sp>
        <p:nvSpPr>
          <p:cNvPr id="304" name="Google Shape;304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Voir ses CV sous forme de liste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fonctionnalités</a:t>
            </a:r>
            <a:endParaRPr/>
          </a:p>
        </p:txBody>
      </p:sp>
      <p:sp>
        <p:nvSpPr>
          <p:cNvPr id="310" name="Google Shape;310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Voir ses CV sous forme de liste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M</a:t>
            </a:r>
            <a:r>
              <a:rPr lang="fr"/>
              <a:t>odifier un CV</a:t>
            </a:r>
            <a:endParaRPr/>
          </a:p>
          <a:p>
            <a:pPr indent="0" lvl="0" marL="45720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Les fonctionnalités</a:t>
            </a:r>
            <a:endParaRPr/>
          </a:p>
        </p:txBody>
      </p:sp>
      <p:sp>
        <p:nvSpPr>
          <p:cNvPr id="316" name="Google Shape;316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Voir ses CV sous forme de liste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Modifier un CV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fr"/>
              <a:t>Ajouter un CV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